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324008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/>
    <p:restoredTop sz="97030"/>
  </p:normalViewPr>
  <p:slideViewPr>
    <p:cSldViewPr snapToGrid="0">
      <p:cViewPr varScale="1">
        <p:scale>
          <a:sx n="26" d="100"/>
          <a:sy n="26" d="100"/>
        </p:scale>
        <p:origin x="41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66" y="7070108"/>
            <a:ext cx="27540744" cy="15040222"/>
          </a:xfrm>
          <a:prstGeom prst="rect">
            <a:avLst/>
          </a:prstGeom>
        </p:spPr>
        <p:txBody>
          <a:bodyPr anchor="b"/>
          <a:lstStyle>
            <a:lvl1pPr algn="ctr">
              <a:defRPr sz="2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0" y="22690338"/>
            <a:ext cx="24300656" cy="104301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4"/>
            </a:lvl1pPr>
            <a:lvl2pPr marL="1620042" indent="0" algn="ctr">
              <a:buNone/>
              <a:defRPr sz="7087"/>
            </a:lvl2pPr>
            <a:lvl3pPr marL="3240085" indent="0" algn="ctr">
              <a:buNone/>
              <a:defRPr sz="6378"/>
            </a:lvl3pPr>
            <a:lvl4pPr marL="4860127" indent="0" algn="ctr">
              <a:buNone/>
              <a:defRPr sz="5669"/>
            </a:lvl4pPr>
            <a:lvl5pPr marL="6480170" indent="0" algn="ctr">
              <a:buNone/>
              <a:defRPr sz="5669"/>
            </a:lvl5pPr>
            <a:lvl6pPr marL="8100212" indent="0" algn="ctr">
              <a:buNone/>
              <a:defRPr sz="5669"/>
            </a:lvl6pPr>
            <a:lvl7pPr marL="9720255" indent="0" algn="ctr">
              <a:buNone/>
              <a:defRPr sz="5669"/>
            </a:lvl7pPr>
            <a:lvl8pPr marL="11340297" indent="0" algn="ctr">
              <a:buNone/>
              <a:defRPr sz="5669"/>
            </a:lvl8pPr>
            <a:lvl9pPr marL="12960340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96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66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78" y="2300034"/>
            <a:ext cx="6986439" cy="36610544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2" y="2300034"/>
            <a:ext cx="20554305" cy="36610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4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90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6" userDrawn="1">
          <p15:clr>
            <a:srgbClr val="FBAE40"/>
          </p15:clr>
        </p15:guide>
        <p15:guide id="2" pos="1020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86" y="10770172"/>
            <a:ext cx="27945755" cy="17970262"/>
          </a:xfrm>
          <a:prstGeom prst="rect">
            <a:avLst/>
          </a:prstGeom>
        </p:spPr>
        <p:txBody>
          <a:bodyPr anchor="b"/>
          <a:lstStyle>
            <a:lvl1pPr>
              <a:defRPr sz="2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86" y="28910440"/>
            <a:ext cx="27945755" cy="94501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87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0" y="11500170"/>
            <a:ext cx="13770372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43" y="11500170"/>
            <a:ext cx="13770372" cy="2741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59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300044"/>
            <a:ext cx="27945755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4" y="10590160"/>
            <a:ext cx="13707087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4" y="15780233"/>
            <a:ext cx="13707087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45" y="10590160"/>
            <a:ext cx="13774592" cy="51900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45" y="15780233"/>
            <a:ext cx="13774592" cy="232103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70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17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9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80042"/>
            <a:ext cx="10450126" cy="10080149"/>
          </a:xfrm>
          <a:prstGeom prst="rect">
            <a:avLst/>
          </a:prstGeom>
        </p:spPr>
        <p:txBody>
          <a:bodyPr anchor="b"/>
          <a:lstStyle>
            <a:lvl1pPr>
              <a:defRPr sz="113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2" y="6220102"/>
            <a:ext cx="16402943" cy="30700453"/>
          </a:xfrm>
          <a:prstGeom prst="rect">
            <a:avLst/>
          </a:prstGeo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2960191"/>
            <a:ext cx="10450126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23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80042"/>
            <a:ext cx="10450126" cy="10080149"/>
          </a:xfrm>
          <a:prstGeom prst="rect">
            <a:avLst/>
          </a:prstGeom>
        </p:spPr>
        <p:txBody>
          <a:bodyPr anchor="b"/>
          <a:lstStyle>
            <a:lvl1pPr>
              <a:defRPr sz="113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2" y="6220102"/>
            <a:ext cx="16402943" cy="3070045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2960191"/>
            <a:ext cx="10450126" cy="240103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7B1BDDC8-6B9C-7C47-A367-8665DF44459F}" type="datetimeFigureOut">
              <a:rPr lang="pt-BR" smtClean="0"/>
              <a:t>24/03/2025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/>
          <a:lstStyle/>
          <a:p>
            <a:fld id="{B7FF9372-C572-5D45-9EE1-254E6D760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7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CE2512C-37A6-32A3-2EE3-5B14F3EA3F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60" y="0"/>
            <a:ext cx="32398955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4008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6" userDrawn="1">
          <p15:clr>
            <a:srgbClr val="F26B43"/>
          </p15:clr>
        </p15:guide>
        <p15:guide id="2" pos="102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D40C36-AFA0-92CF-6018-436AF112858C}"/>
              </a:ext>
            </a:extLst>
          </p:cNvPr>
          <p:cNvSpPr txBox="1"/>
          <p:nvPr/>
        </p:nvSpPr>
        <p:spPr>
          <a:xfrm>
            <a:off x="5332412" y="5852080"/>
            <a:ext cx="2219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7DD1EE3-E336-5964-3D4A-F01CCA062439}"/>
              </a:ext>
            </a:extLst>
          </p:cNvPr>
          <p:cNvSpPr txBox="1"/>
          <p:nvPr/>
        </p:nvSpPr>
        <p:spPr>
          <a:xfrm>
            <a:off x="5332412" y="7338336"/>
            <a:ext cx="2219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i="1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pt-BR" sz="5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913C065-713A-7499-3305-1BD4C5BD2465}"/>
              </a:ext>
            </a:extLst>
          </p:cNvPr>
          <p:cNvSpPr txBox="1"/>
          <p:nvPr/>
        </p:nvSpPr>
        <p:spPr>
          <a:xfrm>
            <a:off x="5332412" y="8210866"/>
            <a:ext cx="2219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Filiação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AEF534-1EB2-B1FB-2153-8005936F3820}"/>
              </a:ext>
            </a:extLst>
          </p:cNvPr>
          <p:cNvSpPr txBox="1"/>
          <p:nvPr/>
        </p:nvSpPr>
        <p:spPr>
          <a:xfrm>
            <a:off x="2224216" y="10681563"/>
            <a:ext cx="13420596" cy="2040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sem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nunc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uctus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justo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eu mi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ipsum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augue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ante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33E119-A53A-2B98-8B04-CCE813AC4793}"/>
              </a:ext>
            </a:extLst>
          </p:cNvPr>
          <p:cNvSpPr txBox="1"/>
          <p:nvPr/>
        </p:nvSpPr>
        <p:spPr>
          <a:xfrm>
            <a:off x="16756063" y="10681565"/>
            <a:ext cx="13420596" cy="1917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facilisis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sem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integer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ligula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nunc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semper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justo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maecenas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aenean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eleifend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justo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eu mi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  <a:p>
            <a:pPr algn="just"/>
            <a:endParaRPr lang="pt-BR" sz="4000" dirty="0">
              <a:solidFill>
                <a:srgbClr val="7B88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quis ipsum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suspendisse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gravida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urna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cursus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nunc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augue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4000" dirty="0" err="1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pt-BR" sz="4000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massa.</a:t>
            </a:r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0288E4-A653-941B-3911-03779BD01752}"/>
              </a:ext>
            </a:extLst>
          </p:cNvPr>
          <p:cNvSpPr txBox="1"/>
          <p:nvPr/>
        </p:nvSpPr>
        <p:spPr>
          <a:xfrm>
            <a:off x="2224216" y="31972799"/>
            <a:ext cx="201168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rgbClr val="7B88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  <a:p>
            <a:pPr algn="just"/>
            <a:endParaRPr lang="pt-BR" sz="4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A1D0A6C-AF2C-0250-E556-FEDBD760057D}"/>
              </a:ext>
            </a:extLst>
          </p:cNvPr>
          <p:cNvSpPr txBox="1"/>
          <p:nvPr/>
        </p:nvSpPr>
        <p:spPr>
          <a:xfrm>
            <a:off x="13969786" y="37983924"/>
            <a:ext cx="1401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LOGO DA SUA</a:t>
            </a:r>
            <a:br>
              <a:rPr lang="pt-BR" sz="6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6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00185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</TotalTime>
  <Words>472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Guilherme Corsi Trautwein</dc:creator>
  <cp:lastModifiedBy>Helton Santana</cp:lastModifiedBy>
  <cp:revision>8</cp:revision>
  <dcterms:created xsi:type="dcterms:W3CDTF">2023-05-24T20:56:42Z</dcterms:created>
  <dcterms:modified xsi:type="dcterms:W3CDTF">2025-03-24T21:30:21Z</dcterms:modified>
</cp:coreProperties>
</file>